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4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9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F6B1-8380-4350-852C-1359086EACE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F701-4662-4B1E-B2AB-34A5370A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usan\Desktop\T - JAMIE BADER - Parthenon LINQ3PGRI+3-31-15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-968375"/>
            <a:ext cx="100584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Susan\Desktop\T - JAMIE BADER - Parthenon LINQ3PGRI+3-31-15_Pa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Susan\Desktop\T - JAMIE BADER - Parthenon LINQ3PGRI+3-31-15_Pag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-381000"/>
            <a:ext cx="10058401" cy="77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usan\Desktop\T - JAMIE BADER - Parthenon LINQ3PGRI+3-31-15_Pag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1" y="-457200"/>
            <a:ext cx="100584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usan\Desktop\T - JAMIE BADER - Parthenon LINQ3PGRI+3-31-15_Page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49514"/>
            <a:ext cx="100584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usan\Desktop\T - JAMIE BADER - Parthenon LINQ3PGRI+3-31-15_Pag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1" y="-30480"/>
            <a:ext cx="100584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usan\Desktop\T - JAMIE BADER - Parthenon LINQ3PGRI+3-31-15_Pag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580571"/>
            <a:ext cx="10058401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usan\Desktop\T - JAMIE BADER - Parthenon LINQ3PGRI+3-31-15_Pag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77799"/>
            <a:ext cx="100584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usan\Desktop\T - JAMIE BADER - Parthenon LINQ3PGRI+3-31-15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1" y="-457200"/>
            <a:ext cx="100584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usan\Desktop\T - JAMIE BADER - Parthenon LINQ3PGRI+3-31-15_Pag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57200"/>
            <a:ext cx="100584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usan\Desktop\T - JAMIE BADER - Parthenon LINQ3PGRI+3-31-15_Pag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09600"/>
            <a:ext cx="100584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usan\Desktop\T - JAMIE BADER - Parthenon LINQ3PGRI+3-31-15_Pag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Susan</cp:lastModifiedBy>
  <cp:revision>4</cp:revision>
  <dcterms:created xsi:type="dcterms:W3CDTF">2015-03-31T11:35:39Z</dcterms:created>
  <dcterms:modified xsi:type="dcterms:W3CDTF">2015-03-31T11:45:26Z</dcterms:modified>
</cp:coreProperties>
</file>